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62" r:id="rId9"/>
    <p:sldId id="263" r:id="rId10"/>
    <p:sldId id="289" r:id="rId11"/>
    <p:sldId id="290" r:id="rId12"/>
    <p:sldId id="291" r:id="rId13"/>
    <p:sldId id="29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816" y="-138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package" Target="../embeddings/Microsoft_Excel_Worksheet1.xls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%2Bspeed%2Bsensor&amp;qid=1671898986&amp;sprefix=wahoo%2Bspee,aps,89&amp;sr=8-3&amp;th=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8997313" cy="168362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the lead to a palatable activity for me.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</a:t>
            </a:r>
            <a:r>
              <a:rPr lang="en-US" dirty="0" smtClean="0"/>
              <a:t>tire.  This for a 700CC X 22mm road tire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3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2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8481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bytes 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bytes 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595360" cy="2905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What if a bike on a trainer could be used to control the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597200" cy="602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225679"/>
            <a:ext cx="484632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sensor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53480" y="457200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312480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speed sensor 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*	256^0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*	256^1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*	256^2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*	256^3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occurred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*	256^0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*	256^1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Capturing 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Arduino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7912" y="625475"/>
            <a:ext cx="484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two Arduinos, connected via </a:t>
            </a:r>
            <a:r>
              <a:rPr lang="en-US" dirty="0" err="1" smtClean="0"/>
              <a:t>usb</a:t>
            </a:r>
            <a:r>
              <a:rPr lang="en-US" dirty="0" smtClean="0"/>
              <a:t> to </a:t>
            </a:r>
            <a:r>
              <a:rPr lang="en-US" dirty="0" err="1" smtClean="0"/>
              <a:t>cpu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4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771</Words>
  <Application>Microsoft Office PowerPoint</Application>
  <PresentationFormat>Custom</PresentationFormat>
  <Paragraphs>222</Paragraphs>
  <Slides>21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Default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</cp:lastModifiedBy>
  <cp:revision>137</cp:revision>
  <dcterms:created xsi:type="dcterms:W3CDTF">2022-12-24T11:04:31Z</dcterms:created>
  <dcterms:modified xsi:type="dcterms:W3CDTF">2023-01-07T18:22:33Z</dcterms:modified>
</cp:coreProperties>
</file>